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242" y="322118"/>
            <a:ext cx="10751167" cy="12884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Пряники для птиц</a:t>
            </a:r>
            <a:endParaRPr lang="ru-RU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302599"/>
            <a:ext cx="10837228" cy="248860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Фетисова Анастасия Николаевна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сад№1 «Звездочка»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16" y="2047008"/>
            <a:ext cx="5666509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45473"/>
            <a:ext cx="10697379" cy="61522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Вводная беседа о зимующих птицах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70" y="1512825"/>
            <a:ext cx="3686512" cy="2567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776" y="1512824"/>
            <a:ext cx="3774715" cy="2567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134" y="4223013"/>
            <a:ext cx="3501657" cy="2547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690" y="1512823"/>
            <a:ext cx="3570112" cy="2567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041" y="723419"/>
            <a:ext cx="1135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расширения и обобщения знаний о зимующих в наших краях птицах, детям была представлена презентация и проведена викторина.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82" y="4223013"/>
            <a:ext cx="3740727" cy="25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24691"/>
            <a:ext cx="10729652" cy="5403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Изготовление пряников для птиц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0839">
            <a:off x="234270" y="1682196"/>
            <a:ext cx="4416942" cy="297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722">
            <a:off x="3527084" y="3475505"/>
            <a:ext cx="4626050" cy="3195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418">
            <a:off x="7455115" y="2176381"/>
            <a:ext cx="4330994" cy="269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737755"/>
            <a:ext cx="107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Пряники делаются из теста (мука и вода), в которое добавляются семена подсолнечника, зерна овса, проса, кусочки сухофруктов, орехи, пшено, гречка и другие крупы.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7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6327"/>
            <a:ext cx="10820216" cy="5483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Вывешивание пряников для птиц на участке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015" y="1480100"/>
            <a:ext cx="4061638" cy="2987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33" y="3960628"/>
            <a:ext cx="3973033" cy="2753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7" y="1407363"/>
            <a:ext cx="4232506" cy="2987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675" y="3960628"/>
            <a:ext cx="4079266" cy="2753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043" y="809961"/>
            <a:ext cx="1082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пряники высохли, мы развесили их на деревьях  и кустарниках.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7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4" y="202018"/>
            <a:ext cx="10845208" cy="43593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птицами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5267"/>
              </p:ext>
            </p:extLst>
          </p:nvPr>
        </p:nvGraphicFramePr>
        <p:xfrm>
          <a:off x="1891145" y="1424762"/>
          <a:ext cx="8541328" cy="489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692"/>
                <a:gridCol w="6322636"/>
              </a:tblGrid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Птицы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13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воробья, 2 свиристели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14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снегиря, 2 воробья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15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свиристели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16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стайка воробьев (6-7)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17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снегирь, 2 воробья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снегиря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 февраля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снегиря, 3 воробья 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22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воробья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27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стайка воробьев, 2 свиристели</a:t>
                      </a:r>
                      <a:endParaRPr lang="ru-RU" dirty="0"/>
                    </a:p>
                  </a:txBody>
                  <a:tcPr/>
                </a:tc>
              </a:tr>
              <a:tr h="444634">
                <a:tc>
                  <a:txBody>
                    <a:bodyPr/>
                    <a:lstStyle/>
                    <a:p>
                      <a:r>
                        <a:rPr lang="ru-RU" dirty="0" smtClean="0"/>
                        <a:t>28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свиристель, 2 воробья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465" y="723014"/>
            <a:ext cx="114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Наблюдение проводилось во время прогулок.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97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91386"/>
            <a:ext cx="10686621" cy="74427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гости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2" y="1036671"/>
            <a:ext cx="2977116" cy="2993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21" y="1036671"/>
            <a:ext cx="3227671" cy="2578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040" y="2724588"/>
            <a:ext cx="3327990" cy="3902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34" y="1899399"/>
            <a:ext cx="1975588" cy="2130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148" y="3171154"/>
            <a:ext cx="4185684" cy="3455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302" y="2533203"/>
            <a:ext cx="2719694" cy="17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874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</TotalTime>
  <Words>169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Пряники для птиц</vt:lpstr>
      <vt:lpstr>Вводная беседа о зимующих птицах</vt:lpstr>
      <vt:lpstr>Изготовление пряников для птиц</vt:lpstr>
      <vt:lpstr>Вывешивание пряников для птиц на участке</vt:lpstr>
      <vt:lpstr>Наблюдение за птицами</vt:lpstr>
      <vt:lpstr>Наши гости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Пряники для птиц</dc:title>
  <dc:creator>user</dc:creator>
  <cp:lastModifiedBy>user</cp:lastModifiedBy>
  <cp:revision>15</cp:revision>
  <dcterms:created xsi:type="dcterms:W3CDTF">2017-03-11T08:52:35Z</dcterms:created>
  <dcterms:modified xsi:type="dcterms:W3CDTF">2017-06-04T11:23:57Z</dcterms:modified>
</cp:coreProperties>
</file>